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27" r:id="rId5"/>
    <p:sldMasterId id="2147483728" r:id="rId6"/>
    <p:sldMasterId id="2147483729"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751FF6-BBF2-43F3-81FF-6F9D4366994A}">
  <a:tblStyle styleId="{13751FF6-BBF2-43F3-81FF-6F9D4366994A}"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183B8042-D06E-4E40-860C-7EBC1635A623}"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notesMaster" Target="notesMasters/notesMaster1.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5" Type="http://schemas.openxmlformats.org/officeDocument/2006/relationships/slide" Target="slides/slide17.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701" name="Google Shape;70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708" name="Google Shape;70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715" name="Google Shape;71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1" name="Google Shape;721;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8" name="Google Shape;728;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735" name="Google Shape;735;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1" name="Google Shape;741;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510" name="Google Shape;51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3" name="Google Shape;64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9" name="Google Shape;65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660" name="Google Shape;66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3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3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jp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 Id="rId3" Type="http://schemas.openxmlformats.org/officeDocument/2006/relationships/image" Target="../media/image3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04" name="Shape 404"/>
        <p:cNvGrpSpPr/>
        <p:nvPr/>
      </p:nvGrpSpPr>
      <p:grpSpPr>
        <a:xfrm>
          <a:off x="0" y="0"/>
          <a:ext cx="0" cy="0"/>
          <a:chOff x="0" y="0"/>
          <a:chExt cx="0" cy="0"/>
        </a:xfrm>
      </p:grpSpPr>
      <p:grpSp>
        <p:nvGrpSpPr>
          <p:cNvPr id="405" name="Google Shape;405;p66"/>
          <p:cNvGrpSpPr/>
          <p:nvPr/>
        </p:nvGrpSpPr>
        <p:grpSpPr>
          <a:xfrm>
            <a:off x="6098378" y="5"/>
            <a:ext cx="3045625" cy="2030570"/>
            <a:chOff x="6098378" y="5"/>
            <a:chExt cx="3045625" cy="2030570"/>
          </a:xfrm>
        </p:grpSpPr>
        <p:sp>
          <p:nvSpPr>
            <p:cNvPr id="406" name="Google Shape;406;p6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6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6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6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0" name="Google Shape;410;p6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1" name="Google Shape;411;p6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12" name="Google Shape;412;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13" name="Google Shape;413;p6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14" name="Shape 414"/>
        <p:cNvGrpSpPr/>
        <p:nvPr/>
      </p:nvGrpSpPr>
      <p:grpSpPr>
        <a:xfrm>
          <a:off x="0" y="0"/>
          <a:ext cx="0" cy="0"/>
          <a:chOff x="0" y="0"/>
          <a:chExt cx="0" cy="0"/>
        </a:xfrm>
      </p:grpSpPr>
      <p:grpSp>
        <p:nvGrpSpPr>
          <p:cNvPr id="415" name="Google Shape;415;p67"/>
          <p:cNvGrpSpPr/>
          <p:nvPr/>
        </p:nvGrpSpPr>
        <p:grpSpPr>
          <a:xfrm>
            <a:off x="6098378" y="5"/>
            <a:ext cx="3045625" cy="2030570"/>
            <a:chOff x="6098378" y="5"/>
            <a:chExt cx="3045625" cy="2030570"/>
          </a:xfrm>
        </p:grpSpPr>
        <p:sp>
          <p:nvSpPr>
            <p:cNvPr id="416" name="Google Shape;416;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0" name="Google Shape;420;p6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1" name="Google Shape;421;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2" name="Google Shape;422;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23" name="Google Shape;423;p6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24" name="Shape 424"/>
        <p:cNvGrpSpPr/>
        <p:nvPr/>
      </p:nvGrpSpPr>
      <p:grpSpPr>
        <a:xfrm>
          <a:off x="0" y="0"/>
          <a:ext cx="0" cy="0"/>
          <a:chOff x="0" y="0"/>
          <a:chExt cx="0" cy="0"/>
        </a:xfrm>
      </p:grpSpPr>
      <p:sp>
        <p:nvSpPr>
          <p:cNvPr id="425" name="Google Shape;425;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26" name="Shape 426"/>
        <p:cNvGrpSpPr/>
        <p:nvPr/>
      </p:nvGrpSpPr>
      <p:grpSpPr>
        <a:xfrm>
          <a:off x="0" y="0"/>
          <a:ext cx="0" cy="0"/>
          <a:chOff x="0" y="0"/>
          <a:chExt cx="0" cy="0"/>
        </a:xfrm>
      </p:grpSpPr>
      <p:sp>
        <p:nvSpPr>
          <p:cNvPr id="427" name="Google Shape;427;p6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6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6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6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6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6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33" name="Google Shape;433;p6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34" name="Google Shape;434;p6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35" name="Google Shape;435;p6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6" name="Shape 436"/>
        <p:cNvGrpSpPr/>
        <p:nvPr/>
      </p:nvGrpSpPr>
      <p:grpSpPr>
        <a:xfrm>
          <a:off x="0" y="0"/>
          <a:ext cx="0" cy="0"/>
          <a:chOff x="0" y="0"/>
          <a:chExt cx="0" cy="0"/>
        </a:xfrm>
      </p:grpSpPr>
      <p:sp>
        <p:nvSpPr>
          <p:cNvPr id="437" name="Google Shape;437;p7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38" name="Google Shape;438;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39" name="Shape 439"/>
        <p:cNvGrpSpPr/>
        <p:nvPr/>
      </p:nvGrpSpPr>
      <p:grpSpPr>
        <a:xfrm>
          <a:off x="0" y="0"/>
          <a:ext cx="0" cy="0"/>
          <a:chOff x="0" y="0"/>
          <a:chExt cx="0" cy="0"/>
        </a:xfrm>
      </p:grpSpPr>
      <p:sp>
        <p:nvSpPr>
          <p:cNvPr id="440" name="Google Shape;440;p7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1" name="Google Shape;441;p7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42" name="Shape 442"/>
        <p:cNvGrpSpPr/>
        <p:nvPr/>
      </p:nvGrpSpPr>
      <p:grpSpPr>
        <a:xfrm>
          <a:off x="0" y="0"/>
          <a:ext cx="0" cy="0"/>
          <a:chOff x="0" y="0"/>
          <a:chExt cx="0" cy="0"/>
        </a:xfrm>
      </p:grpSpPr>
      <p:sp>
        <p:nvSpPr>
          <p:cNvPr id="443" name="Google Shape;443;p72"/>
          <p:cNvSpPr/>
          <p:nvPr>
            <p:ph idx="2" type="pic"/>
          </p:nvPr>
        </p:nvSpPr>
        <p:spPr>
          <a:xfrm>
            <a:off x="4572000" y="0"/>
            <a:ext cx="4572000" cy="5143500"/>
          </a:xfrm>
          <a:prstGeom prst="rect">
            <a:avLst/>
          </a:prstGeom>
          <a:solidFill>
            <a:srgbClr val="7F7F7F"/>
          </a:solidFill>
          <a:ln>
            <a:noFill/>
          </a:ln>
        </p:spPr>
      </p:sp>
      <p:sp>
        <p:nvSpPr>
          <p:cNvPr id="444" name="Google Shape;444;p7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45" name="Google Shape;445;p7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46" name="Shape 446"/>
        <p:cNvGrpSpPr/>
        <p:nvPr/>
      </p:nvGrpSpPr>
      <p:grpSpPr>
        <a:xfrm>
          <a:off x="0" y="0"/>
          <a:ext cx="0" cy="0"/>
          <a:chOff x="0" y="0"/>
          <a:chExt cx="0" cy="0"/>
        </a:xfrm>
      </p:grpSpPr>
      <p:sp>
        <p:nvSpPr>
          <p:cNvPr id="447" name="Google Shape;447;p7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48" name="Google Shape;448;p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49" name="Google Shape;449;p7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0" name="Google Shape;450;p7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1" name="Shape 451"/>
        <p:cNvGrpSpPr/>
        <p:nvPr/>
      </p:nvGrpSpPr>
      <p:grpSpPr>
        <a:xfrm>
          <a:off x="0" y="0"/>
          <a:ext cx="0" cy="0"/>
          <a:chOff x="0" y="0"/>
          <a:chExt cx="0" cy="0"/>
        </a:xfrm>
      </p:grpSpPr>
      <p:sp>
        <p:nvSpPr>
          <p:cNvPr id="452" name="Google Shape;452;p74"/>
          <p:cNvSpPr/>
          <p:nvPr>
            <p:ph idx="2" type="pic"/>
          </p:nvPr>
        </p:nvSpPr>
        <p:spPr>
          <a:xfrm>
            <a:off x="4572000" y="0"/>
            <a:ext cx="4572000" cy="5143500"/>
          </a:xfrm>
          <a:prstGeom prst="rect">
            <a:avLst/>
          </a:prstGeom>
          <a:solidFill>
            <a:srgbClr val="7F7F7F"/>
          </a:solidFill>
          <a:ln>
            <a:noFill/>
          </a:ln>
        </p:spPr>
      </p:sp>
      <p:sp>
        <p:nvSpPr>
          <p:cNvPr id="453" name="Google Shape;453;p7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4" name="Google Shape;454;p7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55" name="Shape 455"/>
        <p:cNvGrpSpPr/>
        <p:nvPr/>
      </p:nvGrpSpPr>
      <p:grpSpPr>
        <a:xfrm>
          <a:off x="0" y="0"/>
          <a:ext cx="0" cy="0"/>
          <a:chOff x="0" y="0"/>
          <a:chExt cx="0" cy="0"/>
        </a:xfrm>
      </p:grpSpPr>
      <p:sp>
        <p:nvSpPr>
          <p:cNvPr id="456" name="Google Shape;456;p7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57" name="Google Shape;457;p7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58" name="Google Shape;458;p7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59" name="Google Shape;459;p75"/>
          <p:cNvSpPr/>
          <p:nvPr>
            <p:ph idx="2" type="pic"/>
          </p:nvPr>
        </p:nvSpPr>
        <p:spPr>
          <a:xfrm>
            <a:off x="-5" y="-37"/>
            <a:ext cx="2786400" cy="1025700"/>
          </a:xfrm>
          <a:prstGeom prst="rect">
            <a:avLst/>
          </a:prstGeom>
          <a:noFill/>
          <a:ln>
            <a:noFill/>
          </a:ln>
        </p:spPr>
      </p:sp>
      <p:sp>
        <p:nvSpPr>
          <p:cNvPr id="460" name="Google Shape;460;p75"/>
          <p:cNvSpPr/>
          <p:nvPr>
            <p:ph idx="3" type="pic"/>
          </p:nvPr>
        </p:nvSpPr>
        <p:spPr>
          <a:xfrm>
            <a:off x="5465475" y="1135388"/>
            <a:ext cx="3483900" cy="2273700"/>
          </a:xfrm>
          <a:prstGeom prst="rect">
            <a:avLst/>
          </a:prstGeom>
          <a:noFill/>
          <a:ln>
            <a:noFill/>
          </a:ln>
        </p:spPr>
      </p:sp>
      <p:sp>
        <p:nvSpPr>
          <p:cNvPr id="461" name="Google Shape;461;p7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62" name="Google Shape;462;p7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63" name="Google Shape;463;p7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64" name="Google Shape;464;p7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65" name="Shape 465"/>
        <p:cNvGrpSpPr/>
        <p:nvPr/>
      </p:nvGrpSpPr>
      <p:grpSpPr>
        <a:xfrm>
          <a:off x="0" y="0"/>
          <a:ext cx="0" cy="0"/>
          <a:chOff x="0" y="0"/>
          <a:chExt cx="0" cy="0"/>
        </a:xfrm>
      </p:grpSpPr>
      <p:sp>
        <p:nvSpPr>
          <p:cNvPr id="466" name="Google Shape;466;p76"/>
          <p:cNvSpPr/>
          <p:nvPr>
            <p:ph idx="2" type="pic"/>
          </p:nvPr>
        </p:nvSpPr>
        <p:spPr>
          <a:xfrm>
            <a:off x="0" y="0"/>
            <a:ext cx="9144000" cy="5143500"/>
          </a:xfrm>
          <a:prstGeom prst="rect">
            <a:avLst/>
          </a:prstGeom>
          <a:noFill/>
          <a:ln>
            <a:noFill/>
          </a:ln>
        </p:spPr>
      </p:sp>
      <p:sp>
        <p:nvSpPr>
          <p:cNvPr id="467" name="Google Shape;467;p7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68" name="Shape 468"/>
        <p:cNvGrpSpPr/>
        <p:nvPr/>
      </p:nvGrpSpPr>
      <p:grpSpPr>
        <a:xfrm>
          <a:off x="0" y="0"/>
          <a:ext cx="0" cy="0"/>
          <a:chOff x="0" y="0"/>
          <a:chExt cx="0" cy="0"/>
        </a:xfrm>
      </p:grpSpPr>
      <p:sp>
        <p:nvSpPr>
          <p:cNvPr id="469" name="Google Shape;469;p7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0" name="Shape 470"/>
        <p:cNvGrpSpPr/>
        <p:nvPr/>
      </p:nvGrpSpPr>
      <p:grpSpPr>
        <a:xfrm>
          <a:off x="0" y="0"/>
          <a:ext cx="0" cy="0"/>
          <a:chOff x="0" y="0"/>
          <a:chExt cx="0" cy="0"/>
        </a:xfrm>
      </p:grpSpPr>
      <p:sp>
        <p:nvSpPr>
          <p:cNvPr id="471" name="Google Shape;471;p7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72" name="Google Shape;472;p7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73" name="Shape 473"/>
        <p:cNvGrpSpPr/>
        <p:nvPr/>
      </p:nvGrpSpPr>
      <p:grpSpPr>
        <a:xfrm>
          <a:off x="0" y="0"/>
          <a:ext cx="0" cy="0"/>
          <a:chOff x="0" y="0"/>
          <a:chExt cx="0" cy="0"/>
        </a:xfrm>
      </p:grpSpPr>
      <p:sp>
        <p:nvSpPr>
          <p:cNvPr id="474" name="Google Shape;474;p7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75" name="Google Shape;475;p7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76" name="Google Shape;476;p7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77" name="Shape 477"/>
        <p:cNvGrpSpPr/>
        <p:nvPr/>
      </p:nvGrpSpPr>
      <p:grpSpPr>
        <a:xfrm>
          <a:off x="0" y="0"/>
          <a:ext cx="0" cy="0"/>
          <a:chOff x="0" y="0"/>
          <a:chExt cx="0" cy="0"/>
        </a:xfrm>
      </p:grpSpPr>
      <p:sp>
        <p:nvSpPr>
          <p:cNvPr id="478" name="Google Shape;478;p8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79" name="Google Shape;479;p8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0" name="Google Shape;480;p8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1" name="Google Shape;481;p8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82" name="Google Shape;482;p8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83" name="Google Shape;483;p8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84" name="Google Shape;484;p8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85" name="Shape 485"/>
        <p:cNvGrpSpPr/>
        <p:nvPr/>
      </p:nvGrpSpPr>
      <p:grpSpPr>
        <a:xfrm>
          <a:off x="0" y="0"/>
          <a:ext cx="0" cy="0"/>
          <a:chOff x="0" y="0"/>
          <a:chExt cx="0" cy="0"/>
        </a:xfrm>
      </p:grpSpPr>
      <p:sp>
        <p:nvSpPr>
          <p:cNvPr id="486" name="Google Shape;486;p8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87" name="Google Shape;487;p8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88" name="Shape 488"/>
        <p:cNvGrpSpPr/>
        <p:nvPr/>
      </p:nvGrpSpPr>
      <p:grpSpPr>
        <a:xfrm>
          <a:off x="0" y="0"/>
          <a:ext cx="0" cy="0"/>
          <a:chOff x="0" y="0"/>
          <a:chExt cx="0" cy="0"/>
        </a:xfrm>
      </p:grpSpPr>
      <p:sp>
        <p:nvSpPr>
          <p:cNvPr id="489" name="Google Shape;489;p8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0" name="Google Shape;490;p8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1" name="Google Shape;491;p8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492" name="Google Shape;492;p8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493" name="Google Shape;493;p8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494" name="Google Shape;494;p8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495" name="Google Shape;495;p8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496" name="Google Shape;496;p8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1.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3.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theme" Target="../theme/theme4.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6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5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50.png"/><Relationship Id="rId5" Type="http://schemas.openxmlformats.org/officeDocument/2006/relationships/hyperlink" Target="mailto:membership@lfenergy.org" TargetMode="External"/><Relationship Id="rId6" Type="http://schemas.openxmlformats.org/officeDocument/2006/relationships/image" Target="../media/image154.png"/><Relationship Id="rId7" Type="http://schemas.openxmlformats.org/officeDocument/2006/relationships/image" Target="../media/image147.png"/><Relationship Id="rId8" Type="http://schemas.openxmlformats.org/officeDocument/2006/relationships/image" Target="../media/image16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17.png"/><Relationship Id="rId84" Type="http://schemas.openxmlformats.org/officeDocument/2006/relationships/image" Target="../media/image125.png"/><Relationship Id="rId83" Type="http://schemas.openxmlformats.org/officeDocument/2006/relationships/image" Target="../media/image135.png"/><Relationship Id="rId42" Type="http://schemas.openxmlformats.org/officeDocument/2006/relationships/image" Target="../media/image83.png"/><Relationship Id="rId86" Type="http://schemas.openxmlformats.org/officeDocument/2006/relationships/image" Target="../media/image128.png"/><Relationship Id="rId41" Type="http://schemas.openxmlformats.org/officeDocument/2006/relationships/image" Target="../media/image90.png"/><Relationship Id="rId85" Type="http://schemas.openxmlformats.org/officeDocument/2006/relationships/image" Target="../media/image132.png"/><Relationship Id="rId44" Type="http://schemas.openxmlformats.org/officeDocument/2006/relationships/image" Target="../media/image85.png"/><Relationship Id="rId88" Type="http://schemas.openxmlformats.org/officeDocument/2006/relationships/image" Target="../media/image133.png"/><Relationship Id="rId43" Type="http://schemas.openxmlformats.org/officeDocument/2006/relationships/image" Target="../media/image84.png"/><Relationship Id="rId87" Type="http://schemas.openxmlformats.org/officeDocument/2006/relationships/image" Target="../media/image137.png"/><Relationship Id="rId46" Type="http://schemas.openxmlformats.org/officeDocument/2006/relationships/image" Target="../media/image94.png"/><Relationship Id="rId45" Type="http://schemas.openxmlformats.org/officeDocument/2006/relationships/image" Target="../media/image102.png"/><Relationship Id="rId89" Type="http://schemas.openxmlformats.org/officeDocument/2006/relationships/image" Target="../media/image131.png"/><Relationship Id="rId80" Type="http://schemas.openxmlformats.org/officeDocument/2006/relationships/image" Target="../media/image130.png"/><Relationship Id="rId82" Type="http://schemas.openxmlformats.org/officeDocument/2006/relationships/image" Target="../media/image134.png"/><Relationship Id="rId81" Type="http://schemas.openxmlformats.org/officeDocument/2006/relationships/image" Target="../media/image122.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55.jpg"/><Relationship Id="rId4" Type="http://schemas.openxmlformats.org/officeDocument/2006/relationships/image" Target="../media/image71.png"/><Relationship Id="rId9" Type="http://schemas.openxmlformats.org/officeDocument/2006/relationships/image" Target="../media/image48.png"/><Relationship Id="rId48" Type="http://schemas.openxmlformats.org/officeDocument/2006/relationships/image" Target="../media/image89.png"/><Relationship Id="rId47" Type="http://schemas.openxmlformats.org/officeDocument/2006/relationships/image" Target="../media/image86.png"/><Relationship Id="rId49" Type="http://schemas.openxmlformats.org/officeDocument/2006/relationships/image" Target="../media/image93.png"/><Relationship Id="rId5" Type="http://schemas.openxmlformats.org/officeDocument/2006/relationships/image" Target="../media/image43.png"/><Relationship Id="rId6" Type="http://schemas.openxmlformats.org/officeDocument/2006/relationships/image" Target="../media/image87.png"/><Relationship Id="rId7" Type="http://schemas.openxmlformats.org/officeDocument/2006/relationships/image" Target="../media/image52.png"/><Relationship Id="rId8" Type="http://schemas.openxmlformats.org/officeDocument/2006/relationships/image" Target="../media/image54.png"/><Relationship Id="rId73" Type="http://schemas.openxmlformats.org/officeDocument/2006/relationships/image" Target="../media/image127.png"/><Relationship Id="rId72" Type="http://schemas.openxmlformats.org/officeDocument/2006/relationships/image" Target="../media/image113.png"/><Relationship Id="rId31" Type="http://schemas.openxmlformats.org/officeDocument/2006/relationships/image" Target="../media/image91.png"/><Relationship Id="rId75" Type="http://schemas.openxmlformats.org/officeDocument/2006/relationships/image" Target="../media/image112.png"/><Relationship Id="rId30" Type="http://schemas.openxmlformats.org/officeDocument/2006/relationships/image" Target="../media/image70.png"/><Relationship Id="rId74" Type="http://schemas.openxmlformats.org/officeDocument/2006/relationships/image" Target="../media/image111.png"/><Relationship Id="rId33" Type="http://schemas.openxmlformats.org/officeDocument/2006/relationships/image" Target="../media/image80.png"/><Relationship Id="rId77" Type="http://schemas.openxmlformats.org/officeDocument/2006/relationships/image" Target="../media/image118.png"/><Relationship Id="rId32" Type="http://schemas.openxmlformats.org/officeDocument/2006/relationships/image" Target="../media/image73.jpg"/><Relationship Id="rId76" Type="http://schemas.openxmlformats.org/officeDocument/2006/relationships/image" Target="../media/image157.png"/><Relationship Id="rId35" Type="http://schemas.openxmlformats.org/officeDocument/2006/relationships/image" Target="../media/image75.png"/><Relationship Id="rId79" Type="http://schemas.openxmlformats.org/officeDocument/2006/relationships/image" Target="../media/image119.png"/><Relationship Id="rId34" Type="http://schemas.openxmlformats.org/officeDocument/2006/relationships/image" Target="../media/image100.png"/><Relationship Id="rId78" Type="http://schemas.openxmlformats.org/officeDocument/2006/relationships/image" Target="../media/image129.png"/><Relationship Id="rId71" Type="http://schemas.openxmlformats.org/officeDocument/2006/relationships/image" Target="../media/image140.png"/><Relationship Id="rId70" Type="http://schemas.openxmlformats.org/officeDocument/2006/relationships/image" Target="../media/image114.png"/><Relationship Id="rId37" Type="http://schemas.openxmlformats.org/officeDocument/2006/relationships/image" Target="../media/image81.png"/><Relationship Id="rId36" Type="http://schemas.openxmlformats.org/officeDocument/2006/relationships/image" Target="../media/image77.png"/><Relationship Id="rId39" Type="http://schemas.openxmlformats.org/officeDocument/2006/relationships/image" Target="../media/image92.png"/><Relationship Id="rId38" Type="http://schemas.openxmlformats.org/officeDocument/2006/relationships/image" Target="../media/image109.png"/><Relationship Id="rId62" Type="http://schemas.openxmlformats.org/officeDocument/2006/relationships/image" Target="../media/image103.png"/><Relationship Id="rId61" Type="http://schemas.openxmlformats.org/officeDocument/2006/relationships/image" Target="../media/image142.png"/><Relationship Id="rId20" Type="http://schemas.openxmlformats.org/officeDocument/2006/relationships/image" Target="../media/image76.png"/><Relationship Id="rId64" Type="http://schemas.openxmlformats.org/officeDocument/2006/relationships/image" Target="../media/image106.png"/><Relationship Id="rId63" Type="http://schemas.openxmlformats.org/officeDocument/2006/relationships/image" Target="../media/image104.png"/><Relationship Id="rId22" Type="http://schemas.openxmlformats.org/officeDocument/2006/relationships/image" Target="../media/image66.png"/><Relationship Id="rId66" Type="http://schemas.openxmlformats.org/officeDocument/2006/relationships/image" Target="../media/image124.png"/><Relationship Id="rId21" Type="http://schemas.openxmlformats.org/officeDocument/2006/relationships/image" Target="../media/image65.png"/><Relationship Id="rId65" Type="http://schemas.openxmlformats.org/officeDocument/2006/relationships/image" Target="../media/image126.png"/><Relationship Id="rId24" Type="http://schemas.openxmlformats.org/officeDocument/2006/relationships/image" Target="../media/image115.png"/><Relationship Id="rId68" Type="http://schemas.openxmlformats.org/officeDocument/2006/relationships/image" Target="../media/image144.png"/><Relationship Id="rId23" Type="http://schemas.openxmlformats.org/officeDocument/2006/relationships/image" Target="../media/image68.png"/><Relationship Id="rId67" Type="http://schemas.openxmlformats.org/officeDocument/2006/relationships/image" Target="../media/image123.png"/><Relationship Id="rId60" Type="http://schemas.openxmlformats.org/officeDocument/2006/relationships/image" Target="../media/image97.png"/><Relationship Id="rId26" Type="http://schemas.openxmlformats.org/officeDocument/2006/relationships/image" Target="../media/image64.png"/><Relationship Id="rId25" Type="http://schemas.openxmlformats.org/officeDocument/2006/relationships/image" Target="../media/image101.png"/><Relationship Id="rId69" Type="http://schemas.openxmlformats.org/officeDocument/2006/relationships/image" Target="../media/image108.png"/><Relationship Id="rId28" Type="http://schemas.openxmlformats.org/officeDocument/2006/relationships/image" Target="../media/image99.png"/><Relationship Id="rId27" Type="http://schemas.openxmlformats.org/officeDocument/2006/relationships/image" Target="../media/image95.png"/><Relationship Id="rId29" Type="http://schemas.openxmlformats.org/officeDocument/2006/relationships/image" Target="../media/image78.png"/><Relationship Id="rId51" Type="http://schemas.openxmlformats.org/officeDocument/2006/relationships/image" Target="../media/image120.png"/><Relationship Id="rId95" Type="http://schemas.openxmlformats.org/officeDocument/2006/relationships/image" Target="../media/image160.png"/><Relationship Id="rId50" Type="http://schemas.openxmlformats.org/officeDocument/2006/relationships/image" Target="../media/image96.png"/><Relationship Id="rId94" Type="http://schemas.openxmlformats.org/officeDocument/2006/relationships/image" Target="../media/image138.png"/><Relationship Id="rId53" Type="http://schemas.openxmlformats.org/officeDocument/2006/relationships/image" Target="../media/image107.png"/><Relationship Id="rId52" Type="http://schemas.openxmlformats.org/officeDocument/2006/relationships/image" Target="../media/image105.png"/><Relationship Id="rId11" Type="http://schemas.openxmlformats.org/officeDocument/2006/relationships/image" Target="../media/image47.png"/><Relationship Id="rId55" Type="http://schemas.openxmlformats.org/officeDocument/2006/relationships/image" Target="../media/image98.png"/><Relationship Id="rId10" Type="http://schemas.openxmlformats.org/officeDocument/2006/relationships/image" Target="../media/image72.png"/><Relationship Id="rId54" Type="http://schemas.openxmlformats.org/officeDocument/2006/relationships/image" Target="../media/image159.png"/><Relationship Id="rId13" Type="http://schemas.openxmlformats.org/officeDocument/2006/relationships/image" Target="../media/image61.png"/><Relationship Id="rId57" Type="http://schemas.openxmlformats.org/officeDocument/2006/relationships/image" Target="../media/image121.png"/><Relationship Id="rId12" Type="http://schemas.openxmlformats.org/officeDocument/2006/relationships/image" Target="../media/image49.png"/><Relationship Id="rId56" Type="http://schemas.openxmlformats.org/officeDocument/2006/relationships/image" Target="../media/image110.png"/><Relationship Id="rId91" Type="http://schemas.openxmlformats.org/officeDocument/2006/relationships/image" Target="../media/image145.png"/><Relationship Id="rId90" Type="http://schemas.openxmlformats.org/officeDocument/2006/relationships/image" Target="../media/image141.png"/><Relationship Id="rId93" Type="http://schemas.openxmlformats.org/officeDocument/2006/relationships/image" Target="../media/image136.png"/><Relationship Id="rId92" Type="http://schemas.openxmlformats.org/officeDocument/2006/relationships/image" Target="../media/image161.png"/><Relationship Id="rId15" Type="http://schemas.openxmlformats.org/officeDocument/2006/relationships/image" Target="../media/image62.png"/><Relationship Id="rId59" Type="http://schemas.openxmlformats.org/officeDocument/2006/relationships/image" Target="../media/image116.png"/><Relationship Id="rId14" Type="http://schemas.openxmlformats.org/officeDocument/2006/relationships/image" Target="../media/image74.png"/><Relationship Id="rId58" Type="http://schemas.openxmlformats.org/officeDocument/2006/relationships/image" Target="../media/image139.png"/><Relationship Id="rId17" Type="http://schemas.openxmlformats.org/officeDocument/2006/relationships/image" Target="../media/image60.png"/><Relationship Id="rId16" Type="http://schemas.openxmlformats.org/officeDocument/2006/relationships/image" Target="../media/image58.png"/><Relationship Id="rId19" Type="http://schemas.openxmlformats.org/officeDocument/2006/relationships/image" Target="../media/image67.png"/><Relationship Id="rId18" Type="http://schemas.openxmlformats.org/officeDocument/2006/relationships/image" Target="../media/image8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48.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5.xml"/><Relationship Id="rId3" Type="http://schemas.openxmlformats.org/officeDocument/2006/relationships/image" Target="../media/image158.png"/><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6.xml"/><Relationship Id="rId3" Type="http://schemas.openxmlformats.org/officeDocument/2006/relationships/image" Target="../media/image152.png"/><Relationship Id="rId4" Type="http://schemas.openxmlformats.org/officeDocument/2006/relationships/hyperlink" Target="https://landscape.lfenergy.org/softwarestack" TargetMode="External"/><Relationship Id="rId5" Type="http://schemas.openxmlformats.org/officeDocument/2006/relationships/image" Target="../media/image14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3.png"/><Relationship Id="rId5" Type="http://schemas.openxmlformats.org/officeDocument/2006/relationships/image" Target="../media/image163.png"/><Relationship Id="rId6" Type="http://schemas.openxmlformats.org/officeDocument/2006/relationships/image" Target="../media/image15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502" name="Google Shape;502;p8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9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704" name="Google Shape;704;p9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9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711" name="Google Shape;711;p93"/>
          <p:cNvPicPr preferRelativeResize="0"/>
          <p:nvPr/>
        </p:nvPicPr>
        <p:blipFill rotWithShape="1">
          <a:blip r:embed="rId3">
            <a:alphaModFix/>
          </a:blip>
          <a:srcRect b="0" l="0" r="7089" t="0"/>
          <a:stretch/>
        </p:blipFill>
        <p:spPr>
          <a:xfrm>
            <a:off x="4828125" y="0"/>
            <a:ext cx="4328323"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94"/>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718" name="Google Shape;718;p94"/>
          <p:cNvPicPr preferRelativeResize="0"/>
          <p:nvPr/>
        </p:nvPicPr>
        <p:blipFill>
          <a:blip r:embed="rId3">
            <a:alphaModFix/>
          </a:blip>
          <a:stretch>
            <a:fillRect/>
          </a:stretch>
        </p:blipFill>
        <p:spPr>
          <a:xfrm>
            <a:off x="3617305" y="0"/>
            <a:ext cx="5526697" cy="514349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graphicFrame>
        <p:nvGraphicFramePr>
          <p:cNvPr id="723" name="Google Shape;723;p95"/>
          <p:cNvGraphicFramePr/>
          <p:nvPr/>
        </p:nvGraphicFramePr>
        <p:xfrm>
          <a:off x="342901" y="1150417"/>
          <a:ext cx="3000000" cy="3000000"/>
        </p:xfrm>
        <a:graphic>
          <a:graphicData uri="http://schemas.openxmlformats.org/drawingml/2006/table">
            <a:tbl>
              <a:tblPr firstRow="1">
                <a:noFill/>
                <a:tableStyleId>{13751FF6-BBF2-43F3-81FF-6F9D4366994A}</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724" name="Google Shape;724;p9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725" name="Google Shape;725;p9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graphicFrame>
        <p:nvGraphicFramePr>
          <p:cNvPr id="730" name="Google Shape;730;p96"/>
          <p:cNvGraphicFramePr/>
          <p:nvPr/>
        </p:nvGraphicFramePr>
        <p:xfrm>
          <a:off x="2922232" y="-6"/>
          <a:ext cx="3000000" cy="3000000"/>
        </p:xfrm>
        <a:graphic>
          <a:graphicData uri="http://schemas.openxmlformats.org/drawingml/2006/table">
            <a:tbl>
              <a:tblPr>
                <a:noFill/>
                <a:tableStyleId>{183B8042-D06E-4E40-860C-7EBC1635A623}</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731" name="Google Shape;731;p9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9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738" name="Google Shape;738;p9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9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744" name="Google Shape;744;p9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745" name="Google Shape;745;p9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9" name="Shape 749"/>
        <p:cNvGrpSpPr/>
        <p:nvPr/>
      </p:nvGrpSpPr>
      <p:grpSpPr>
        <a:xfrm>
          <a:off x="0" y="0"/>
          <a:ext cx="0" cy="0"/>
          <a:chOff x="0" y="0"/>
          <a:chExt cx="0" cy="0"/>
        </a:xfrm>
      </p:grpSpPr>
      <p:sp>
        <p:nvSpPr>
          <p:cNvPr id="750" name="Google Shape;750;p9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751" name="Google Shape;751;p9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752" name="Google Shape;752;p9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753" name="Google Shape;753;p9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754" name="Google Shape;754;p9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755" name="Google Shape;755;p9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756" name="Google Shape;756;p9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757" name="Google Shape;757;p9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8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grpSp>
        <p:nvGrpSpPr>
          <p:cNvPr id="512" name="Google Shape;512;p85"/>
          <p:cNvGrpSpPr/>
          <p:nvPr/>
        </p:nvGrpSpPr>
        <p:grpSpPr>
          <a:xfrm>
            <a:off x="315450" y="14579"/>
            <a:ext cx="8632575" cy="4342476"/>
            <a:chOff x="420600" y="705239"/>
            <a:chExt cx="11510100" cy="5789968"/>
          </a:xfrm>
        </p:grpSpPr>
        <p:pic>
          <p:nvPicPr>
            <p:cNvPr id="513" name="Google Shape;513;p8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514" name="Google Shape;514;p8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515" name="Google Shape;515;p8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516" name="Google Shape;516;p8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517" name="Google Shape;517;p8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518" name="Google Shape;518;p8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519" name="Google Shape;519;p8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520" name="Google Shape;520;p8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521" name="Google Shape;521;p8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522" name="Google Shape;522;p8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523" name="Google Shape;523;p8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524" name="Google Shape;524;p8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525" name="Google Shape;525;p8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526" name="Google Shape;526;p8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527" name="Google Shape;527;p8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528" name="Google Shape;528;p8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529" name="Google Shape;529;p8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530" name="Google Shape;530;p8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531" name="Google Shape;531;p8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532" name="Google Shape;532;p8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533" name="Google Shape;533;p8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534" name="Google Shape;534;p8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535" name="Google Shape;535;p8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536" name="Google Shape;536;p8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537" name="Google Shape;537;p8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538" name="Google Shape;538;p8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539" name="Google Shape;539;p8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540" name="Google Shape;540;p8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541" name="Google Shape;541;p8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542" name="Google Shape;542;p8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543" name="Google Shape;543;p8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544" name="Google Shape;544;p8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545" name="Google Shape;545;p8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546" name="Google Shape;546;p8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547" name="Google Shape;547;p8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548" name="Google Shape;548;p8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549" name="Google Shape;549;p8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0" name="Google Shape;550;p8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1" name="Google Shape;551;p8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2" name="Google Shape;552;p8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3" name="Google Shape;553;p8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4" name="Google Shape;554;p8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5" name="Google Shape;555;p8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6" name="Google Shape;556;p8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7" name="Google Shape;557;p8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8" name="Google Shape;558;p8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559" name="Google Shape;559;p8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560" name="Google Shape;560;p8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561" name="Google Shape;561;p8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562" name="Google Shape;562;p8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563" name="Google Shape;563;p8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564" name="Google Shape;564;p8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565" name="Google Shape;565;p8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566" name="Google Shape;566;p8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567" name="Google Shape;567;p8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568" name="Google Shape;568;p8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569" name="Google Shape;569;p8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570" name="Google Shape;570;p8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571" name="Google Shape;571;p8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572" name="Google Shape;572;p8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573" name="Google Shape;573;p8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574" name="Google Shape;574;p8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575" name="Google Shape;575;p8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576" name="Google Shape;576;p8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577" name="Google Shape;577;p8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578" name="Google Shape;578;p8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579" name="Google Shape;579;p8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580" name="Google Shape;580;p8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581" name="Google Shape;581;p8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582" name="Google Shape;582;p8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583" name="Google Shape;583;p8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584" name="Google Shape;584;p8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585" name="Google Shape;585;p8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586" name="Google Shape;586;p8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587" name="Google Shape;587;p8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588" name="Google Shape;588;p8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589" name="Google Shape;589;p8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590" name="Google Shape;590;p8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591" name="Google Shape;591;p8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592" name="Google Shape;592;p8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593" name="Google Shape;593;p8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594" name="Google Shape;594;p8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595" name="Google Shape;595;p8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596" name="Google Shape;596;p8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597" name="Google Shape;597;p8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598" name="Google Shape;598;p8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599" name="Google Shape;599;p8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600" name="Google Shape;600;p8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601" name="Google Shape;601;p8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602" name="Google Shape;602;p8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603" name="Google Shape;603;p8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604" name="Google Shape;604;p8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605" name="Google Shape;605;p8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606" name="Google Shape;606;p8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607" name="Google Shape;607;p8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608" name="Google Shape;608;p8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609" name="Google Shape;609;p8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610" name="Google Shape;610;p8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611" name="Google Shape;611;p8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612" name="Google Shape;612;p8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613" name="Google Shape;613;p8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614" name="Google Shape;614;p8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615" name="Google Shape;615;p8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616" name="Google Shape;616;p8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617" name="Google Shape;617;p8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618" name="Google Shape;618;p8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619" name="Google Shape;619;p8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620" name="Google Shape;620;p8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621" name="Google Shape;621;p8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8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627" name="Google Shape;627;p8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628" name="Google Shape;628;p8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629" name="Google Shape;629;p8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630" name="Google Shape;630;p8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sp>
        <p:nvSpPr>
          <p:cNvPr id="635" name="Google Shape;635;p8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636" name="Google Shape;636;p8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637" name="Google Shape;637;p87"/>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638" name="Google Shape;638;p8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639" name="Google Shape;639;p8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640" name="Google Shape;640;p87"/>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8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646" name="Google Shape;646;p8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647" name="Google Shape;647;p88"/>
          <p:cNvGrpSpPr/>
          <p:nvPr/>
        </p:nvGrpSpPr>
        <p:grpSpPr>
          <a:xfrm>
            <a:off x="1939693" y="768029"/>
            <a:ext cx="805459" cy="4064740"/>
            <a:chOff x="430018" y="304198"/>
            <a:chExt cx="1106400" cy="6249600"/>
          </a:xfrm>
        </p:grpSpPr>
        <p:sp>
          <p:nvSpPr>
            <p:cNvPr id="648" name="Google Shape;648;p8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649" name="Google Shape;649;p8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650" name="Google Shape;650;p8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651" name="Google Shape;651;p8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652" name="Google Shape;652;p88"/>
          <p:cNvGrpSpPr/>
          <p:nvPr/>
        </p:nvGrpSpPr>
        <p:grpSpPr>
          <a:xfrm>
            <a:off x="6602376" y="767909"/>
            <a:ext cx="602100" cy="4064748"/>
            <a:chOff x="6613723" y="1050525"/>
            <a:chExt cx="602100" cy="3347400"/>
          </a:xfrm>
        </p:grpSpPr>
        <p:sp>
          <p:nvSpPr>
            <p:cNvPr id="653" name="Google Shape;653;p8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654" name="Google Shape;654;p8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655" name="Google Shape;655;p8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656" name="Google Shape;656;p8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663" name="Google Shape;663;p8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664" name="Google Shape;664;p8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665" name="Google Shape;665;p8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666" name="Google Shape;666;p8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9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9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679" name="Google Shape;679;p9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680" name="Google Shape;680;p9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681" name="Google Shape;681;p9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682" name="Google Shape;682;p9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683" name="Google Shape;683;p9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684" name="Google Shape;684;p9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685" name="Google Shape;685;p91"/>
          <p:cNvCxnSpPr>
            <a:stCxn id="680" idx="3"/>
            <a:endCxn id="67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86" name="Google Shape;686;p91"/>
          <p:cNvCxnSpPr>
            <a:stCxn id="680" idx="2"/>
            <a:endCxn id="68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687" name="Google Shape;687;p91"/>
          <p:cNvCxnSpPr>
            <a:stCxn id="681" idx="0"/>
            <a:endCxn id="68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88" name="Google Shape;688;p91"/>
          <p:cNvCxnSpPr>
            <a:stCxn id="679" idx="2"/>
            <a:endCxn id="68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689" name="Google Shape;689;p91"/>
          <p:cNvCxnSpPr>
            <a:stCxn id="683" idx="0"/>
            <a:endCxn id="67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690" name="Google Shape;690;p9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691" name="Google Shape;691;p9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692" name="Google Shape;692;p91"/>
          <p:cNvCxnSpPr>
            <a:stCxn id="69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693" name="Google Shape;693;p91"/>
          <p:cNvCxnSpPr>
            <a:stCxn id="691" idx="1"/>
            <a:endCxn id="69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694" name="Google Shape;694;p91"/>
          <p:cNvCxnSpPr>
            <a:stCxn id="69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695" name="Google Shape;695;p9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696" name="Google Shape;696;p9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697" name="Google Shape;697;p9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